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1" r:id="rId5"/>
    <p:sldId id="262" r:id="rId6"/>
    <p:sldId id="265" r:id="rId7"/>
    <p:sldId id="264" r:id="rId8"/>
    <p:sldId id="266" r:id="rId9"/>
    <p:sldId id="258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1FA236-3961-4F9E-91C2-368AA413B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4E28AB-97BA-436D-8CA8-A548CC449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42527C-4FE4-4F0C-8A33-56B64B45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961872-8BAA-491B-85AF-1728036D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D82083-82FF-46ED-A091-DC0C4727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62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AD986-24C1-4EA3-8BF0-F1377EB4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E90BE8-8037-4A32-8EF8-2087AEDC5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25A05C-46B1-444B-8729-52E84DDBA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C8EA49-36E9-460C-B5DD-60D48A7A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A39BF9-F33C-4C48-8924-59FB0C10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28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96F821-313D-4CDB-96A5-FFE231296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C523AB-69A7-4F2F-8C85-CD64B605A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6B19FC-A199-49EB-B8A3-BFE364F49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E19EE8-F817-4D50-BAB3-9FDCD713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E5DFFD-223A-48BA-8E25-ACFE221B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44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819F2-FC66-4965-BE25-1EA853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18CA12-071E-41B3-ACE1-556E7D044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894B3D-3EEE-41C6-9234-9B83068C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9127E4-7C2B-4540-A889-A46D681F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83F36F-A8FD-4224-84B4-D7B99D1C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62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ACD89-AEE6-401E-9046-A03120B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D73AD4-9E3D-4592-AF2B-FD75CA040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1EE3A-B856-47D4-95C3-4C988573B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04ACEE-E27E-4A90-AA64-16791F1E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6EF4FB-388E-42C0-B91A-F195AF79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41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808E4-6B8F-4CD3-9CFA-870BA995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6F2772-69EE-411B-B05F-DEFC56884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54B400-2D17-4D13-AC99-8179E6E73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15A10A-1FFD-4C01-ADA2-3C4AA2CF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6198F9-2649-4E16-8280-4B5C3D84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032E2E-4770-4293-A7FF-AFA01E64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68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DC757-8FBE-4C48-9476-867CBFF1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F300E0-AA63-4172-91B0-9A05D29F8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41CBA2-4D4B-4CB3-B92F-23B803574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4CCBD48-046E-4FD3-AFE3-65F9519C1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E3BD947-A8E6-4EE4-A8C4-1098C6086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3C5ACC0-3A55-4F0D-BD5D-CBE74367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A5FF03B-5A0A-49BD-8C5D-0F5FF3AE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66DD19D-3E79-40FB-8D68-78161D04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27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2B0E2-1366-462A-A6C2-21559EA3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163A55-2A95-4FE4-805A-E0DD937C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151CC84-2336-421B-854F-29892EFA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CE71FD-778C-4D83-A560-C8592CEA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2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1DBA3C6-8DE3-4F71-8A0D-93960F7A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41CA2A1-862F-4374-ADB0-445B7CB4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641AA3-A9F1-4D7D-8A47-E2AC4A77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508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C31C0-9001-4516-BACC-328C84F1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8B119-B714-4AD3-A257-E289FE2F5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99F3DD-E95F-4C39-9C70-A38D325CB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25DB5C-1D83-400C-A96A-50CC4D59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493159-E12C-4FB0-B4CE-4C1D5F44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257BE1-96CE-4F59-B0DF-52140BF3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40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AD55E-4EAD-4811-A58D-DBD7BFB8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D647F8-2296-4BD1-9997-ACE2D546B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1AF421-8840-40A9-9993-17CD7E4FA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0B4936-D3EE-4EF0-AB1C-409B690B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82DAAD-C6EC-4540-9796-751288DA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C4C918-451D-4977-82A2-442534E6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581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DD12908-E80E-4AD2-ADBB-1DDD11E5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C8DC97-E169-4D50-9E99-60AD82B4D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ACE739-7C87-478C-B8DF-4141E924D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FD6DC-B566-44FB-8EB0-7E92F11C9A70}" type="datetimeFigureOut">
              <a:rPr lang="pt-BR" smtClean="0"/>
              <a:t>13/06/2019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E96016-D8C7-42A0-AD4A-802F7F7B0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0EABF6-5A68-4953-BDDE-04E1A1950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68BC7-0D06-42CE-97C5-A0002EFE0C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72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0A3217E-460F-4DB3-B11A-A56292159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" r="4831" b="1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9299A2-855C-4947-A8EA-83BF03668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646" y="1096101"/>
            <a:ext cx="5058370" cy="3320973"/>
          </a:xfrm>
        </p:spPr>
        <p:txBody>
          <a:bodyPr anchor="t">
            <a:normAutofit fontScale="90000"/>
          </a:bodyPr>
          <a:lstStyle/>
          <a:p>
            <a:pPr algn="l"/>
            <a:r>
              <a:rPr lang="pt-BR" sz="5400" dirty="0">
                <a:latin typeface="Arial" panose="020B0604020202020204" pitchFamily="34" charset="0"/>
                <a:cs typeface="Arial" panose="020B0604020202020204" pitchFamily="34" charset="0"/>
              </a:rPr>
              <a:t>Sistema de automação para a  economia de energia em lâmpadas.</a:t>
            </a:r>
          </a:p>
        </p:txBody>
      </p:sp>
    </p:spTree>
    <p:extLst>
      <p:ext uri="{BB962C8B-B14F-4D97-AF65-F5344CB8AC3E}">
        <p14:creationId xmlns:p14="http://schemas.microsoft.com/office/powerpoint/2010/main" val="2555573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4689D0-81D5-423D-886A-1381D6DE2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E94040-56F7-4D65-BC7E-1E53374AE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80" cy="1026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B41B71-FA88-4DFB-9F77-1124C68609B8}"/>
              </a:ext>
            </a:extLst>
          </p:cNvPr>
          <p:cNvSpPr txBox="1"/>
          <p:nvPr/>
        </p:nvSpPr>
        <p:spPr>
          <a:xfrm>
            <a:off x="1762539" y="1526425"/>
            <a:ext cx="101909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dirty="0"/>
              <a:t> </a:t>
            </a:r>
            <a:r>
              <a:rPr lang="pt-BR" sz="4400" dirty="0">
                <a:latin typeface="Calibri" panose="020F0502020204030204" pitchFamily="34" charset="0"/>
              </a:rPr>
              <a:t>• </a:t>
            </a:r>
            <a:r>
              <a:rPr lang="pt-BR" sz="4400" dirty="0"/>
              <a:t>Economia de energia</a:t>
            </a:r>
            <a:r>
              <a:rPr lang="pt-BR" sz="4400" dirty="0">
                <a:latin typeface="Calibri" panose="020F0502020204030204" pitchFamily="34" charset="0"/>
              </a:rPr>
              <a:t> </a:t>
            </a:r>
            <a:endParaRPr lang="pt-BR" sz="4400" dirty="0"/>
          </a:p>
          <a:p>
            <a:pPr algn="r"/>
            <a:endParaRPr lang="pt-BR" sz="4400" dirty="0"/>
          </a:p>
          <a:p>
            <a:pPr algn="r"/>
            <a:r>
              <a:rPr lang="pt-BR" sz="4400" dirty="0">
                <a:latin typeface="Calibri" panose="020F0502020204030204" pitchFamily="34" charset="0"/>
              </a:rPr>
              <a:t>• </a:t>
            </a:r>
            <a:r>
              <a:rPr lang="pt-BR" sz="4400" dirty="0"/>
              <a:t>Automatização do interruptor</a:t>
            </a:r>
            <a:r>
              <a:rPr lang="pt-BR" sz="4400" dirty="0">
                <a:latin typeface="Calibri" panose="020F0502020204030204" pitchFamily="34" charset="0"/>
              </a:rPr>
              <a:t> </a:t>
            </a:r>
            <a:endParaRPr lang="pt-BR" sz="4400" dirty="0"/>
          </a:p>
          <a:p>
            <a:pPr algn="r"/>
            <a:endParaRPr lang="pt-BR" sz="4400" dirty="0"/>
          </a:p>
          <a:p>
            <a:pPr algn="r"/>
            <a:r>
              <a:rPr lang="pt-BR" sz="4400" dirty="0">
                <a:latin typeface="Calibri" panose="020F0502020204030204" pitchFamily="34" charset="0"/>
              </a:rPr>
              <a:t> • </a:t>
            </a:r>
            <a:r>
              <a:rPr lang="pt-BR" sz="4400" dirty="0"/>
              <a:t>Baixo custo</a:t>
            </a:r>
            <a:r>
              <a:rPr lang="pt-BR" sz="4400" dirty="0">
                <a:latin typeface="Calibri" panose="020F0502020204030204" pitchFamily="34" charset="0"/>
              </a:rPr>
              <a:t> </a:t>
            </a:r>
            <a:endParaRPr lang="pt-BR" sz="4400" dirty="0"/>
          </a:p>
          <a:p>
            <a:endParaRPr lang="pt-BR" sz="4400" dirty="0"/>
          </a:p>
          <a:p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30016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FDCD5B7-A7D5-4C55-8A91-577460B2A9A6}"/>
              </a:ext>
            </a:extLst>
          </p:cNvPr>
          <p:cNvSpPr txBox="1"/>
          <p:nvPr/>
        </p:nvSpPr>
        <p:spPr>
          <a:xfrm>
            <a:off x="4128368" y="4921823"/>
            <a:ext cx="4937937" cy="11471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Componentes utilizados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m 12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E6E96672-5A73-4744-B08D-BD8272C0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8" r="-1" b="6480"/>
          <a:stretch/>
        </p:blipFill>
        <p:spPr>
          <a:xfrm>
            <a:off x="1246572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B2486E-F0D4-4F1F-A737-6DC34FD56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94" r="-1" b="-1"/>
          <a:stretch/>
        </p:blipFill>
        <p:spPr>
          <a:xfrm>
            <a:off x="-1" y="2288330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m 1" descr="Uma imagem contendo equipamentos eletrônicos, circuito&#10;&#10;Descrição gerada automaticamente">
            <a:extLst>
              <a:ext uri="{FF2B5EF4-FFF2-40B4-BE49-F238E27FC236}">
                <a16:creationId xmlns:a16="http://schemas.microsoft.com/office/drawing/2014/main" id="{8780D947-0DB5-45F8-BAB0-337728B8C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" b="9"/>
          <a:stretch/>
        </p:blipFill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7" name="Imagem 6" descr="Uma imagem contendo objeto, céu, kebab&#10;&#10;Descrição gerada automaticamente">
            <a:extLst>
              <a:ext uri="{FF2B5EF4-FFF2-40B4-BE49-F238E27FC236}">
                <a16:creationId xmlns:a16="http://schemas.microsoft.com/office/drawing/2014/main" id="{B1499036-A907-4866-89BE-4ACE0C00F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" b="-4"/>
          <a:stretch/>
        </p:blipFill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4147C8-0B91-40A8-880D-243EFD2F97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70" r="3" b="3"/>
          <a:stretch/>
        </p:blipFill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FC0269-47B8-4F36-B6A9-1924E69070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047" r="13074"/>
          <a:stretch/>
        </p:blipFill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8096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30B221-2EAD-43AB-B7C3-DD4484381FF4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TINKERCAD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A5B9E1B2-3472-489F-9499-7BC2B61B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61" y="2509911"/>
            <a:ext cx="957517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2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AD5972-5732-46FC-AC4C-2DA839EE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DA99F7E7-B14E-4369-B7E5-B1291A187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5" y="2426818"/>
            <a:ext cx="4212021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A573654C-DE01-48D2-BE55-B58E9BC1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37665"/>
            <a:ext cx="5455917" cy="377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9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0CB585-B482-4EDF-A157-3C154AB0C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53C3AE-BBC9-4341-9193-B019901A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129285"/>
            <a:ext cx="5612012" cy="16139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 e discussões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D53A9B-9757-4152-AC12-68721FC8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4811"/>
            <a:ext cx="4803820" cy="49283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Imagem 6">
            <a:extLst>
              <a:ext uri="{FF2B5EF4-FFF2-40B4-BE49-F238E27FC236}">
                <a16:creationId xmlns:a16="http://schemas.microsoft.com/office/drawing/2014/main" id="{E23EA7DA-1F0E-4834-B657-92C23CCD6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6" r="-2" b="13629"/>
          <a:stretch/>
        </p:blipFill>
        <p:spPr bwMode="auto">
          <a:xfrm>
            <a:off x="20" y="1129284"/>
            <a:ext cx="4617700" cy="459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330DA55-8441-4D9E-A147-BC2FB6DEED66}"/>
              </a:ext>
            </a:extLst>
          </p:cNvPr>
          <p:cNvSpPr txBox="1"/>
          <p:nvPr/>
        </p:nvSpPr>
        <p:spPr>
          <a:xfrm>
            <a:off x="5498975" y="2743200"/>
            <a:ext cx="5604529" cy="318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• </a:t>
            </a:r>
            <a:r>
              <a:rPr lang="en-US" sz="2400" dirty="0" err="1"/>
              <a:t>Automatização</a:t>
            </a:r>
            <a:r>
              <a:rPr lang="en-US" sz="2400" dirty="0"/>
              <a:t> de um </a:t>
            </a:r>
            <a:r>
              <a:rPr lang="en-US" sz="2400" dirty="0" err="1"/>
              <a:t>interruptor</a:t>
            </a:r>
            <a:r>
              <a:rPr lang="en-US" sz="2400" dirty="0"/>
              <a:t> </a:t>
            </a:r>
            <a:r>
              <a:rPr lang="en-US" sz="2400" dirty="0" err="1"/>
              <a:t>funcionando</a:t>
            </a:r>
            <a:r>
              <a:rPr lang="en-US" sz="24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• </a:t>
            </a:r>
            <a:r>
              <a:rPr lang="en-US" sz="2400" dirty="0" err="1"/>
              <a:t>Recursos</a:t>
            </a:r>
            <a:r>
              <a:rPr lang="en-US" sz="2400" dirty="0"/>
              <a:t> </a:t>
            </a:r>
            <a:r>
              <a:rPr lang="en-US" sz="2400" dirty="0" err="1"/>
              <a:t>baratos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• </a:t>
            </a:r>
            <a:r>
              <a:rPr lang="en-US" sz="2400" dirty="0" err="1"/>
              <a:t>Publico</a:t>
            </a:r>
            <a:r>
              <a:rPr lang="en-US" sz="2400" dirty="0"/>
              <a:t> </a:t>
            </a:r>
            <a:r>
              <a:rPr lang="en-US" sz="2400" dirty="0" err="1"/>
              <a:t>alvo</a:t>
            </a:r>
            <a:r>
              <a:rPr lang="en-US" sz="2400" dirty="0"/>
              <a:t> </a:t>
            </a:r>
            <a:r>
              <a:rPr lang="en-US" sz="2400" dirty="0" err="1"/>
              <a:t>alcançado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279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AD4186-7A4E-4FC2-997F-5A878AE6A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6009" r="17990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BDF230-D245-46B2-B2A5-5A9A11BA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59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Considerações finais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1B48D8-3CBE-4ED0-8C57-F32DB443BDE4}"/>
              </a:ext>
            </a:extLst>
          </p:cNvPr>
          <p:cNvSpPr txBox="1"/>
          <p:nvPr/>
        </p:nvSpPr>
        <p:spPr>
          <a:xfrm>
            <a:off x="2107096" y="1524000"/>
            <a:ext cx="100848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dirty="0">
                <a:latin typeface="Calibri" panose="020F0502020204030204" pitchFamily="34" charset="0"/>
              </a:rPr>
              <a:t>•</a:t>
            </a:r>
            <a:r>
              <a:rPr lang="pt-BR" sz="4400" dirty="0"/>
              <a:t>Eficiência no funcionamento </a:t>
            </a:r>
          </a:p>
          <a:p>
            <a:pPr algn="r"/>
            <a:endParaRPr lang="pt-BR" sz="4400" dirty="0"/>
          </a:p>
          <a:p>
            <a:pPr algn="r"/>
            <a:r>
              <a:rPr lang="pt-BR" sz="4400" dirty="0"/>
              <a:t>•Vídeo </a:t>
            </a:r>
          </a:p>
        </p:txBody>
      </p:sp>
    </p:spTree>
    <p:extLst>
      <p:ext uri="{BB962C8B-B14F-4D97-AF65-F5344CB8AC3E}">
        <p14:creationId xmlns:p14="http://schemas.microsoft.com/office/powerpoint/2010/main" val="2680372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19-06-02 at 14.46.20">
            <a:hlinkClick r:id="" action="ppaction://media"/>
            <a:extLst>
              <a:ext uri="{FF2B5EF4-FFF2-40B4-BE49-F238E27FC236}">
                <a16:creationId xmlns:a16="http://schemas.microsoft.com/office/drawing/2014/main" id="{148E0481-5BD5-494F-A429-990DB7C5A5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06017"/>
            <a:ext cx="12276332" cy="696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3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ao ar livre, edifício&#10;&#10;Descrição gerada automaticamente">
            <a:extLst>
              <a:ext uri="{FF2B5EF4-FFF2-40B4-BE49-F238E27FC236}">
                <a16:creationId xmlns:a16="http://schemas.microsoft.com/office/drawing/2014/main" id="{7735C3F2-996C-4499-9B2E-D558E629D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154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C581F61-09AC-4E80-BF3C-62F7A9AA9497}"/>
              </a:ext>
            </a:extLst>
          </p:cNvPr>
          <p:cNvSpPr txBox="1"/>
          <p:nvPr/>
        </p:nvSpPr>
        <p:spPr>
          <a:xfrm>
            <a:off x="1" y="0"/>
            <a:ext cx="5658678" cy="6857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Grupo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Claudio Henrique dos Santos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Luiz Henrique Diniz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Matheus Pimenta de Assis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Nathan Helton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Talis Lima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32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7B3B11-E449-4E61-A53F-D493A686F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32" r="22066" b="1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974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69</Words>
  <Application>Microsoft Office PowerPoint</Application>
  <PresentationFormat>Widescreen</PresentationFormat>
  <Paragraphs>31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Sistema de automação para a  economia de energia em lâmpadas.</vt:lpstr>
      <vt:lpstr>Introdução</vt:lpstr>
      <vt:lpstr>Apresentação do PowerPoint</vt:lpstr>
      <vt:lpstr>Apresentação do PowerPoint</vt:lpstr>
      <vt:lpstr>PROGRAMAÇÃO</vt:lpstr>
      <vt:lpstr>Resultado e discussões</vt:lpstr>
      <vt:lpstr>Considerações finais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automação para a  economia de energia em lâmpadas.</dc:title>
  <dc:creator>CLAUDIO HENRIQUE DOS SANTOS</dc:creator>
  <cp:lastModifiedBy>CLAUDIO HENRIQUE DOS SANTOS</cp:lastModifiedBy>
  <cp:revision>2</cp:revision>
  <dcterms:created xsi:type="dcterms:W3CDTF">2019-06-13T18:05:03Z</dcterms:created>
  <dcterms:modified xsi:type="dcterms:W3CDTF">2019-06-13T22:10:33Z</dcterms:modified>
</cp:coreProperties>
</file>